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4" r:id="rId2"/>
  </p:sldIdLst>
  <p:sldSz cx="51206400" cy="32918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53"/>
    <p:restoredTop sz="97321"/>
  </p:normalViewPr>
  <p:slideViewPr>
    <p:cSldViewPr snapToGrid="0" snapToObjects="1">
      <p:cViewPr>
        <p:scale>
          <a:sx n="35" d="100"/>
          <a:sy n="35" d="100"/>
        </p:scale>
        <p:origin x="1576" y="432"/>
      </p:cViewPr>
      <p:guideLst>
        <p:guide orient="horz" pos="10368"/>
        <p:guide pos="16128"/>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2771775" y="857250"/>
            <a:ext cx="3600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icture Placeholder 14">
            <a:extLst>
              <a:ext uri="{FF2B5EF4-FFF2-40B4-BE49-F238E27FC236}">
                <a16:creationId xmlns:a16="http://schemas.microsoft.com/office/drawing/2014/main" id="{26FAA2D5-5C8E-9740-90F7-84F9BD8977F6}"/>
              </a:ext>
            </a:extLst>
          </p:cNvPr>
          <p:cNvSpPr>
            <a:spLocks noGrp="1"/>
          </p:cNvSpPr>
          <p:nvPr>
            <p:ph type="pic" sz="quarter" idx="13"/>
          </p:nvPr>
        </p:nvSpPr>
        <p:spPr>
          <a:xfrm>
            <a:off x="985838" y="20056475"/>
            <a:ext cx="13863637" cy="9407525"/>
          </a:xfrm>
          <a:pattFill prst="pct75">
            <a:fgClr>
              <a:schemeClr val="accent1"/>
            </a:fgClr>
            <a:bgClr>
              <a:schemeClr val="bg1"/>
            </a:bgClr>
          </a:pattFill>
        </p:spPr>
        <p:txBody>
          <a:bodyPr/>
          <a:lstStyle/>
          <a:p>
            <a:endParaRPr lang="en-US"/>
          </a:p>
        </p:txBody>
      </p:sp>
      <p:sp>
        <p:nvSpPr>
          <p:cNvPr id="8" name="Picture Placeholder 16">
            <a:extLst>
              <a:ext uri="{FF2B5EF4-FFF2-40B4-BE49-F238E27FC236}">
                <a16:creationId xmlns:a16="http://schemas.microsoft.com/office/drawing/2014/main" id="{F09F2860-B953-C24F-9FF0-FA27B53FE464}"/>
              </a:ext>
            </a:extLst>
          </p:cNvPr>
          <p:cNvSpPr>
            <a:spLocks noGrp="1"/>
          </p:cNvSpPr>
          <p:nvPr>
            <p:ph type="pic" sz="quarter" idx="14" hasCustomPrompt="1"/>
          </p:nvPr>
        </p:nvSpPr>
        <p:spPr>
          <a:xfrm>
            <a:off x="16550369" y="20056475"/>
            <a:ext cx="625157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9" name="Picture Placeholder 18">
            <a:extLst>
              <a:ext uri="{FF2B5EF4-FFF2-40B4-BE49-F238E27FC236}">
                <a16:creationId xmlns:a16="http://schemas.microsoft.com/office/drawing/2014/main" id="{C5474C54-26F0-B149-9CA1-7ADDA605C19B}"/>
              </a:ext>
            </a:extLst>
          </p:cNvPr>
          <p:cNvSpPr>
            <a:spLocks noGrp="1"/>
          </p:cNvSpPr>
          <p:nvPr>
            <p:ph type="pic" sz="quarter" idx="15" hasCustomPrompt="1"/>
          </p:nvPr>
        </p:nvSpPr>
        <p:spPr>
          <a:xfrm>
            <a:off x="23540132" y="20056475"/>
            <a:ext cx="625157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0" name="Picture Placeholder 20">
            <a:extLst>
              <a:ext uri="{FF2B5EF4-FFF2-40B4-BE49-F238E27FC236}">
                <a16:creationId xmlns:a16="http://schemas.microsoft.com/office/drawing/2014/main" id="{1B816518-B497-A545-A565-B5EA3A26B563}"/>
              </a:ext>
            </a:extLst>
          </p:cNvPr>
          <p:cNvSpPr>
            <a:spLocks noGrp="1"/>
          </p:cNvSpPr>
          <p:nvPr>
            <p:ph type="pic" sz="quarter" idx="16" hasCustomPrompt="1"/>
          </p:nvPr>
        </p:nvSpPr>
        <p:spPr>
          <a:xfrm>
            <a:off x="16550369" y="25854025"/>
            <a:ext cx="625792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1" name="Picture Placeholder 22">
            <a:extLst>
              <a:ext uri="{FF2B5EF4-FFF2-40B4-BE49-F238E27FC236}">
                <a16:creationId xmlns:a16="http://schemas.microsoft.com/office/drawing/2014/main" id="{2F7892BA-41AF-8E4E-A4CF-B805A7BDB79D}"/>
              </a:ext>
            </a:extLst>
          </p:cNvPr>
          <p:cNvSpPr>
            <a:spLocks noGrp="1"/>
          </p:cNvSpPr>
          <p:nvPr>
            <p:ph type="pic" sz="quarter" idx="17" hasCustomPrompt="1"/>
          </p:nvPr>
        </p:nvSpPr>
        <p:spPr>
          <a:xfrm>
            <a:off x="23540132" y="25854025"/>
            <a:ext cx="625792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2" name="Picture Placeholder 24">
            <a:extLst>
              <a:ext uri="{FF2B5EF4-FFF2-40B4-BE49-F238E27FC236}">
                <a16:creationId xmlns:a16="http://schemas.microsoft.com/office/drawing/2014/main" id="{F86C4FBB-07EF-5942-A79B-642F931A37B5}"/>
              </a:ext>
            </a:extLst>
          </p:cNvPr>
          <p:cNvSpPr>
            <a:spLocks noGrp="1"/>
          </p:cNvSpPr>
          <p:nvPr>
            <p:ph type="pic" sz="quarter" idx="18" hasCustomPrompt="1"/>
          </p:nvPr>
        </p:nvSpPr>
        <p:spPr>
          <a:xfrm>
            <a:off x="31335663" y="13554075"/>
            <a:ext cx="5921375" cy="3849688"/>
          </a:xfrm>
          <a:pattFill prst="pct75">
            <a:fgClr>
              <a:schemeClr val="accent1"/>
            </a:fgClr>
            <a:bgClr>
              <a:schemeClr val="bg1"/>
            </a:bgClr>
          </a:pattFill>
        </p:spPr>
        <p:txBody>
          <a:bodyPr>
            <a:normAutofit/>
          </a:bodyPr>
          <a:lstStyle>
            <a:lvl1pPr>
              <a:defRPr sz="4800"/>
            </a:lvl1pPr>
          </a:lstStyle>
          <a:p>
            <a:r>
              <a:rPr lang="en-US" dirty="0"/>
              <a:t>Click Icon to add picture</a:t>
            </a:r>
          </a:p>
        </p:txBody>
      </p:sp>
      <p:sp>
        <p:nvSpPr>
          <p:cNvPr id="13" name="Picture Placeholder 26">
            <a:extLst>
              <a:ext uri="{FF2B5EF4-FFF2-40B4-BE49-F238E27FC236}">
                <a16:creationId xmlns:a16="http://schemas.microsoft.com/office/drawing/2014/main" id="{E9B622EC-0942-8544-BE1F-75E10A1FF643}"/>
              </a:ext>
            </a:extLst>
          </p:cNvPr>
          <p:cNvSpPr>
            <a:spLocks noGrp="1"/>
          </p:cNvSpPr>
          <p:nvPr>
            <p:ph type="pic" sz="quarter" idx="19" hasCustomPrompt="1"/>
          </p:nvPr>
        </p:nvSpPr>
        <p:spPr>
          <a:xfrm>
            <a:off x="37842825" y="13554075"/>
            <a:ext cx="5921375" cy="38496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4" name="Picture Placeholder 28">
            <a:extLst>
              <a:ext uri="{FF2B5EF4-FFF2-40B4-BE49-F238E27FC236}">
                <a16:creationId xmlns:a16="http://schemas.microsoft.com/office/drawing/2014/main" id="{B6CEC974-8464-F84E-B8E0-F99921055529}"/>
              </a:ext>
            </a:extLst>
          </p:cNvPr>
          <p:cNvSpPr>
            <a:spLocks noGrp="1"/>
          </p:cNvSpPr>
          <p:nvPr>
            <p:ph type="pic" sz="quarter" idx="20" hasCustomPrompt="1"/>
          </p:nvPr>
        </p:nvSpPr>
        <p:spPr>
          <a:xfrm>
            <a:off x="44319825" y="13630321"/>
            <a:ext cx="5921375" cy="3773441"/>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5" name="Picture Placeholder 30">
            <a:extLst>
              <a:ext uri="{FF2B5EF4-FFF2-40B4-BE49-F238E27FC236}">
                <a16:creationId xmlns:a16="http://schemas.microsoft.com/office/drawing/2014/main" id="{61B2A249-1216-5541-9932-42C6312BB8FA}"/>
              </a:ext>
            </a:extLst>
          </p:cNvPr>
          <p:cNvSpPr>
            <a:spLocks noGrp="1"/>
          </p:cNvSpPr>
          <p:nvPr>
            <p:ph type="pic" sz="quarter" idx="21"/>
          </p:nvPr>
        </p:nvSpPr>
        <p:spPr>
          <a:xfrm>
            <a:off x="41687750" y="23023513"/>
            <a:ext cx="8251825" cy="6823075"/>
          </a:xfrm>
          <a:pattFill prst="pct75">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15914313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2"/>
            <a:ext cx="46085760" cy="5486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2560320" y="7680963"/>
            <a:ext cx="46085760" cy="21724622"/>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30510483"/>
            <a:ext cx="11948160" cy="17526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7495520" y="30510483"/>
            <a:ext cx="16215360" cy="17526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0510483"/>
            <a:ext cx="11948160" cy="17526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1724284"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mn-lt"/>
          <a:ea typeface="+mn-ea"/>
          <a:cs typeface="+mn-cs"/>
        </a:defRPr>
      </a:lvl1pPr>
      <a:lvl2pPr marL="2801962" indent="-1077678" algn="l" defTabSz="1724284" rtl="0" eaLnBrk="1" latinLnBrk="0" hangingPunct="1">
        <a:spcBef>
          <a:spcPct val="20000"/>
        </a:spcBef>
        <a:buFont typeface="Arial"/>
        <a:buChar char="–"/>
        <a:defRPr sz="10600" kern="1200">
          <a:solidFill>
            <a:schemeClr val="tx1"/>
          </a:solidFill>
          <a:latin typeface="+mn-lt"/>
          <a:ea typeface="+mn-ea"/>
          <a:cs typeface="+mn-cs"/>
        </a:defRPr>
      </a:lvl2pPr>
      <a:lvl3pPr marL="4310710" indent="-862142" algn="l" defTabSz="1724284" rtl="0" eaLnBrk="1" latinLnBrk="0" hangingPunct="1">
        <a:spcBef>
          <a:spcPct val="20000"/>
        </a:spcBef>
        <a:buFont typeface="Arial"/>
        <a:buChar char="•"/>
        <a:defRPr sz="9100" kern="1200">
          <a:solidFill>
            <a:schemeClr val="tx1"/>
          </a:solidFill>
          <a:latin typeface="+mn-lt"/>
          <a:ea typeface="+mn-ea"/>
          <a:cs typeface="+mn-cs"/>
        </a:defRPr>
      </a:lvl3pPr>
      <a:lvl4pPr marL="6034994" indent="-862142" algn="l" defTabSz="1724284" rtl="0" eaLnBrk="1" latinLnBrk="0" hangingPunct="1">
        <a:spcBef>
          <a:spcPct val="20000"/>
        </a:spcBef>
        <a:buFont typeface="Arial"/>
        <a:buChar char="–"/>
        <a:defRPr sz="7500" kern="1200">
          <a:solidFill>
            <a:schemeClr val="tx1"/>
          </a:solidFill>
          <a:latin typeface="+mn-lt"/>
          <a:ea typeface="+mn-ea"/>
          <a:cs typeface="+mn-cs"/>
        </a:defRPr>
      </a:lvl4pPr>
      <a:lvl5pPr marL="7759278" indent="-862142" algn="l" defTabSz="1724284" rtl="0" eaLnBrk="1" latinLnBrk="0" hangingPunct="1">
        <a:spcBef>
          <a:spcPct val="20000"/>
        </a:spcBef>
        <a:buFont typeface="Arial"/>
        <a:buChar char="»"/>
        <a:defRPr sz="7500" kern="1200">
          <a:solidFill>
            <a:schemeClr val="tx1"/>
          </a:solidFill>
          <a:latin typeface="+mn-lt"/>
          <a:ea typeface="+mn-ea"/>
          <a:cs typeface="+mn-cs"/>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62EFB6-0F08-A64D-A128-51AC1F355505}"/>
              </a:ext>
            </a:extLst>
          </p:cNvPr>
          <p:cNvSpPr/>
          <p:nvPr/>
        </p:nvSpPr>
        <p:spPr>
          <a:xfrm>
            <a:off x="-3" y="0"/>
            <a:ext cx="51206400" cy="32943008"/>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a:solidFill>
                <a:schemeClr val="bg1"/>
              </a:solidFill>
            </a:endParaRPr>
          </a:p>
        </p:txBody>
      </p:sp>
      <p:pic>
        <p:nvPicPr>
          <p:cNvPr id="12" name="Picture 11">
            <a:extLst>
              <a:ext uri="{FF2B5EF4-FFF2-40B4-BE49-F238E27FC236}">
                <a16:creationId xmlns:a16="http://schemas.microsoft.com/office/drawing/2014/main" id="{EE6F6D8A-EE1F-CC4C-96CB-AB6E8634F2D1}"/>
              </a:ext>
            </a:extLst>
          </p:cNvPr>
          <p:cNvPicPr>
            <a:picLocks noChangeAspect="1"/>
          </p:cNvPicPr>
          <p:nvPr/>
        </p:nvPicPr>
        <p:blipFill rotWithShape="1">
          <a:blip r:embed="rId2">
            <a:alphaModFix amt="7000"/>
          </a:blip>
          <a:srcRect r="22013"/>
          <a:stretch/>
        </p:blipFill>
        <p:spPr>
          <a:xfrm>
            <a:off x="30846190" y="5353620"/>
            <a:ext cx="20360207" cy="26107080"/>
          </a:xfrm>
          <a:prstGeom prst="rect">
            <a:avLst/>
          </a:prstGeom>
        </p:spPr>
      </p:pic>
      <p:sp>
        <p:nvSpPr>
          <p:cNvPr id="13" name="TextBox 12">
            <a:extLst>
              <a:ext uri="{FF2B5EF4-FFF2-40B4-BE49-F238E27FC236}">
                <a16:creationId xmlns:a16="http://schemas.microsoft.com/office/drawing/2014/main" id="{7B2BA0D0-42B0-E84D-A9BD-BE737F90BAD1}"/>
              </a:ext>
            </a:extLst>
          </p:cNvPr>
          <p:cNvSpPr txBox="1"/>
          <p:nvPr/>
        </p:nvSpPr>
        <p:spPr>
          <a:xfrm>
            <a:off x="2812806" y="846664"/>
            <a:ext cx="33278676" cy="2862322"/>
          </a:xfrm>
          <a:prstGeom prst="rect">
            <a:avLst/>
          </a:prstGeom>
          <a:noFill/>
        </p:spPr>
        <p:txBody>
          <a:bodyPr wrap="square" rtlCol="0">
            <a:spAutoFit/>
          </a:bodyPr>
          <a:lstStyle/>
          <a:p>
            <a:r>
              <a:rPr lang="en-US" sz="18000" dirty="0">
                <a:solidFill>
                  <a:schemeClr val="bg1"/>
                </a:solidFill>
                <a:latin typeface="Red Hat Display" panose="02010503040201060303" pitchFamily="2" charset="77"/>
              </a:rPr>
              <a:t>Full Title of your Poster Here</a:t>
            </a:r>
          </a:p>
        </p:txBody>
      </p:sp>
      <p:pic>
        <p:nvPicPr>
          <p:cNvPr id="14" name="Picture 13">
            <a:extLst>
              <a:ext uri="{FF2B5EF4-FFF2-40B4-BE49-F238E27FC236}">
                <a16:creationId xmlns:a16="http://schemas.microsoft.com/office/drawing/2014/main" id="{928723DF-8C0B-0343-93CD-CA9ECB04BAFE}"/>
              </a:ext>
            </a:extLst>
          </p:cNvPr>
          <p:cNvPicPr>
            <a:picLocks noChangeAspect="1"/>
          </p:cNvPicPr>
          <p:nvPr/>
        </p:nvPicPr>
        <p:blipFill>
          <a:blip r:embed="rId3"/>
          <a:stretch>
            <a:fillRect/>
          </a:stretch>
        </p:blipFill>
        <p:spPr>
          <a:xfrm>
            <a:off x="39798896" y="1762538"/>
            <a:ext cx="7749904" cy="1893642"/>
          </a:xfrm>
          <a:prstGeom prst="rect">
            <a:avLst/>
          </a:prstGeom>
        </p:spPr>
      </p:pic>
      <p:sp>
        <p:nvSpPr>
          <p:cNvPr id="15" name="TextBox 14">
            <a:extLst>
              <a:ext uri="{FF2B5EF4-FFF2-40B4-BE49-F238E27FC236}">
                <a16:creationId xmlns:a16="http://schemas.microsoft.com/office/drawing/2014/main" id="{D4762790-8048-4B48-95E8-ED516ED69308}"/>
              </a:ext>
            </a:extLst>
          </p:cNvPr>
          <p:cNvSpPr txBox="1"/>
          <p:nvPr/>
        </p:nvSpPr>
        <p:spPr>
          <a:xfrm>
            <a:off x="2784789" y="3493789"/>
            <a:ext cx="29219211" cy="1015663"/>
          </a:xfrm>
          <a:prstGeom prst="rect">
            <a:avLst/>
          </a:prstGeom>
          <a:noFill/>
        </p:spPr>
        <p:txBody>
          <a:bodyPr wrap="square" rtlCol="0">
            <a:spAutoFit/>
          </a:bodyPr>
          <a:lstStyle/>
          <a:p>
            <a:r>
              <a:rPr lang="en-US" sz="6000" dirty="0">
                <a:solidFill>
                  <a:schemeClr val="bg1"/>
                </a:solidFill>
                <a:latin typeface="Red Hat Display" panose="02010503040201060303" pitchFamily="2" charset="77"/>
              </a:rPr>
              <a:t>Authors and Affiliations | Authors and Affiliations</a:t>
            </a:r>
          </a:p>
        </p:txBody>
      </p:sp>
      <p:sp>
        <p:nvSpPr>
          <p:cNvPr id="16" name="Rectangle 15">
            <a:extLst>
              <a:ext uri="{FF2B5EF4-FFF2-40B4-BE49-F238E27FC236}">
                <a16:creationId xmlns:a16="http://schemas.microsoft.com/office/drawing/2014/main" id="{D44DFC4E-D1F5-CD49-AF0C-F65B0D3C69F3}"/>
              </a:ext>
            </a:extLst>
          </p:cNvPr>
          <p:cNvSpPr/>
          <p:nvPr/>
        </p:nvSpPr>
        <p:spPr>
          <a:xfrm>
            <a:off x="664303" y="5993468"/>
            <a:ext cx="14664506" cy="26229951"/>
          </a:xfrm>
          <a:prstGeom prst="rect">
            <a:avLst/>
          </a:prstGeom>
          <a:noFill/>
          <a:ln w="50800">
            <a:solidFill>
              <a:schemeClr val="bg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8F355273-E759-254A-88B6-C8DE4FFCD0F7}"/>
              </a:ext>
            </a:extLst>
          </p:cNvPr>
          <p:cNvSpPr txBox="1"/>
          <p:nvPr/>
        </p:nvSpPr>
        <p:spPr>
          <a:xfrm>
            <a:off x="1074794" y="7132877"/>
            <a:ext cx="13884790" cy="10576806"/>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solidFill>
                  <a:schemeClr val="bg1"/>
                </a:solidFill>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solidFill>
                  <a:schemeClr val="bg1"/>
                </a:solidFill>
                <a:latin typeface="Red Hat Display" panose="02010503040201060303" pitchFamily="2" charset="77"/>
              </a:rPr>
              <a:t>Ceratiur</a:t>
            </a:r>
            <a:r>
              <a:rPr lang="fr-FR" sz="2800" baseline="30000" dirty="0">
                <a:solidFill>
                  <a:schemeClr val="bg1"/>
                </a:solidFill>
                <a:latin typeface="Red Hat Display" panose="02010503040201060303" pitchFamily="2" charset="77"/>
              </a:rPr>
              <a:t> si </a:t>
            </a:r>
            <a:r>
              <a:rPr lang="fr-FR" sz="2800" baseline="30000" dirty="0" err="1">
                <a:solidFill>
                  <a:schemeClr val="bg1"/>
                </a:solidFill>
                <a:latin typeface="Red Hat Display" panose="02010503040201060303" pitchFamily="2" charset="77"/>
              </a:rPr>
              <a:t>sequi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poratus</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restecto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torum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nossit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quiasinus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millam</a:t>
            </a:r>
            <a:r>
              <a:rPr lang="fr-FR" sz="2800" baseline="30000" dirty="0">
                <a:solidFill>
                  <a:schemeClr val="bg1"/>
                </a:solidFill>
                <a:latin typeface="Red Hat Display" panose="02010503040201060303" pitchFamily="2" charset="77"/>
              </a:rPr>
              <a:t> quo que </a:t>
            </a:r>
            <a:r>
              <a:rPr lang="fr-FR" sz="2800" baseline="30000" dirty="0" err="1">
                <a:solidFill>
                  <a:schemeClr val="bg1"/>
                </a:solidFill>
                <a:latin typeface="Red Hat Display" panose="02010503040201060303" pitchFamily="2" charset="77"/>
              </a:rPr>
              <a:t>simus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repudi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nimossundam</a:t>
            </a:r>
            <a:r>
              <a:rPr lang="fr-FR" sz="2800" baseline="30000" dirty="0">
                <a:solidFill>
                  <a:schemeClr val="bg1"/>
                </a:solidFill>
                <a:latin typeface="Red Hat Display" panose="02010503040201060303" pitchFamily="2" charset="77"/>
              </a:rPr>
              <a:t> qui ut </a:t>
            </a:r>
            <a:r>
              <a:rPr lang="fr-FR" sz="2800" baseline="30000" dirty="0" err="1">
                <a:solidFill>
                  <a:schemeClr val="bg1"/>
                </a:solidFill>
                <a:latin typeface="Red Hat Display" panose="02010503040201060303" pitchFamily="2" charset="77"/>
              </a:rPr>
              <a:t>latempel</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velistinum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dipsantem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esentio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volupta</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iur</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alique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lis </a:t>
            </a:r>
            <a:r>
              <a:rPr lang="fr-FR" sz="2800" baseline="30000" dirty="0" err="1">
                <a:solidFill>
                  <a:schemeClr val="bg1"/>
                </a:solidFill>
                <a:latin typeface="Red Hat Display" panose="02010503040201060303" pitchFamily="2" charset="77"/>
              </a:rPr>
              <a:t>ipsus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occatet</a:t>
            </a:r>
            <a:r>
              <a:rPr lang="fr-FR" sz="2800" baseline="30000" dirty="0">
                <a:solidFill>
                  <a:schemeClr val="bg1"/>
                </a:solidFill>
                <a:latin typeface="Red Hat Display" panose="02010503040201060303" pitchFamily="2" charset="77"/>
              </a:rPr>
              <a:t> accus </a:t>
            </a:r>
            <a:r>
              <a:rPr lang="fr-FR" sz="2800" baseline="30000" dirty="0" err="1">
                <a:solidFill>
                  <a:schemeClr val="bg1"/>
                </a:solidFill>
                <a:latin typeface="Red Hat Display" panose="02010503040201060303" pitchFamily="2" charset="77"/>
              </a:rPr>
              <a:t>quatum</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andipsum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evenihi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llatusciisin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nonsequam</a:t>
            </a:r>
            <a:r>
              <a:rPr lang="fr-FR" sz="2800" baseline="30000" dirty="0">
                <a:solidFill>
                  <a:schemeClr val="bg1"/>
                </a:solidFill>
                <a:latin typeface="Red Hat Display" panose="02010503040201060303" pitchFamily="2" charset="77"/>
              </a:rPr>
              <a:t> labo. Ut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beaqui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venderum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verspis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ut </a:t>
            </a:r>
            <a:r>
              <a:rPr lang="fr-FR" sz="2800" baseline="30000" dirty="0" err="1">
                <a:solidFill>
                  <a:schemeClr val="bg1"/>
                </a:solidFill>
                <a:latin typeface="Red Hat Display" panose="02010503040201060303" pitchFamily="2" charset="77"/>
              </a:rPr>
              <a:t>laboriam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quae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voleseque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te </a:t>
            </a:r>
            <a:r>
              <a:rPr lang="fr-FR" sz="2800" baseline="30000" dirty="0" err="1">
                <a:solidFill>
                  <a:schemeClr val="bg1"/>
                </a:solidFill>
                <a:latin typeface="Red Hat Display" panose="02010503040201060303" pitchFamily="2" charset="77"/>
              </a:rPr>
              <a:t>pariate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verisqui</a:t>
            </a:r>
            <a:r>
              <a:rPr lang="fr-FR" sz="2800" baseline="30000" dirty="0">
                <a:solidFill>
                  <a:schemeClr val="bg1"/>
                </a:solidFill>
                <a:latin typeface="Red Hat Display" panose="02010503040201060303" pitchFamily="2" charset="77"/>
              </a:rPr>
              <a:t> volo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temodis</a:t>
            </a:r>
            <a:r>
              <a:rPr lang="fr-FR" sz="2800" baseline="30000" dirty="0">
                <a:solidFill>
                  <a:schemeClr val="bg1"/>
                </a:solidFill>
                <a:latin typeface="Red Hat Display" panose="02010503040201060303" pitchFamily="2" charset="77"/>
              </a:rPr>
              <a:t> apis </a:t>
            </a:r>
            <a:r>
              <a:rPr lang="fr-FR" sz="2800" baseline="30000" dirty="0" err="1">
                <a:solidFill>
                  <a:schemeClr val="bg1"/>
                </a:solidFill>
                <a:latin typeface="Red Hat Display" panose="02010503040201060303" pitchFamily="2" charset="77"/>
              </a:rPr>
              <a:t>endio</a:t>
            </a:r>
            <a:r>
              <a:rPr lang="fr-FR" sz="2800" baseline="30000" dirty="0">
                <a:solidFill>
                  <a:schemeClr val="bg1"/>
                </a:solidFill>
                <a:latin typeface="Red Hat Display" panose="02010503040201060303" pitchFamily="2" charset="77"/>
              </a:rPr>
              <a:t> dit </a:t>
            </a:r>
            <a:r>
              <a:rPr lang="fr-FR" sz="2800" baseline="30000" dirty="0" err="1">
                <a:solidFill>
                  <a:schemeClr val="bg1"/>
                </a:solidFill>
                <a:latin typeface="Red Hat Display" panose="02010503040201060303" pitchFamily="2" charset="77"/>
              </a:rPr>
              <a:t>omnimin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ctisto</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elecusci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ulpa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tibeaqui</a:t>
            </a:r>
            <a:r>
              <a:rPr lang="fr-FR" sz="2800" baseline="30000" dirty="0">
                <a:solidFill>
                  <a:schemeClr val="bg1"/>
                </a:solidFill>
                <a:latin typeface="Red Hat Display" panose="02010503040201060303" pitchFamily="2" charset="77"/>
              </a:rPr>
              <a:t> cum </a:t>
            </a:r>
            <a:r>
              <a:rPr lang="fr-FR" sz="2800" baseline="30000" dirty="0" err="1">
                <a:solidFill>
                  <a:schemeClr val="bg1"/>
                </a:solidFill>
                <a:latin typeface="Red Hat Display" panose="02010503040201060303" pitchFamily="2" charset="77"/>
              </a:rPr>
              <a:t>voluptae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rectem</a:t>
            </a:r>
            <a:r>
              <a:rPr lang="fr-FR" sz="2800" baseline="30000" dirty="0">
                <a:solidFill>
                  <a:schemeClr val="bg1"/>
                </a:solidFill>
                <a:latin typeface="Red Hat Display" panose="02010503040201060303" pitchFamily="2" charset="77"/>
              </a:rPr>
              <a:t> ex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comnitaqui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optisiti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isinum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tatasperatus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nectius</a:t>
            </a:r>
            <a:r>
              <a:rPr lang="fr-FR" sz="2800" baseline="30000" dirty="0">
                <a:solidFill>
                  <a:schemeClr val="bg1"/>
                </a:solidFill>
                <a:latin typeface="Red Hat Display" panose="02010503040201060303" pitchFamily="2" charset="77"/>
              </a:rPr>
              <a:t> sa </a:t>
            </a:r>
            <a:r>
              <a:rPr lang="fr-FR" sz="2800" baseline="30000" dirty="0" err="1">
                <a:solidFill>
                  <a:schemeClr val="bg1"/>
                </a:solidFill>
                <a:latin typeface="Red Hat Display" panose="02010503040201060303" pitchFamily="2" charset="77"/>
              </a:rPr>
              <a:t>dolupti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reperit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odi</a:t>
            </a:r>
            <a:r>
              <a:rPr lang="fr-FR" sz="2800" baseline="30000" dirty="0">
                <a:solidFill>
                  <a:schemeClr val="bg1"/>
                </a:solidFill>
                <a:latin typeface="Red Hat Display" panose="02010503040201060303" pitchFamily="2" charset="77"/>
              </a:rPr>
              <a:t> ra </a:t>
            </a:r>
            <a:r>
              <a:rPr lang="fr-FR" sz="2800" baseline="30000" dirty="0" err="1">
                <a:solidFill>
                  <a:schemeClr val="bg1"/>
                </a:solidFill>
                <a:latin typeface="Red Hat Display" panose="02010503040201060303" pitchFamily="2" charset="77"/>
              </a:rPr>
              <a:t>quas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as de </a:t>
            </a:r>
            <a:r>
              <a:rPr lang="fr-FR" sz="2800" baseline="30000" dirty="0" err="1">
                <a:solidFill>
                  <a:schemeClr val="bg1"/>
                </a:solidFill>
                <a:latin typeface="Red Hat Display" panose="02010503040201060303" pitchFamily="2" charset="77"/>
              </a:rPr>
              <a:t>sincium</a:t>
            </a:r>
            <a:r>
              <a:rPr lang="fr-FR" sz="2800" baseline="30000" dirty="0">
                <a:solidFill>
                  <a:schemeClr val="bg1"/>
                </a:solidFill>
                <a:latin typeface="Red Hat Display" panose="02010503040201060303" pitchFamily="2" charset="77"/>
              </a:rPr>
              <a:t> in </a:t>
            </a:r>
            <a:r>
              <a:rPr lang="fr-FR" sz="2800" baseline="30000" dirty="0" err="1">
                <a:solidFill>
                  <a:schemeClr val="bg1"/>
                </a:solidFill>
                <a:latin typeface="Red Hat Display" panose="02010503040201060303" pitchFamily="2" charset="77"/>
              </a:rPr>
              <a:t>ent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aruptis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quae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voleseque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te </a:t>
            </a:r>
            <a:r>
              <a:rPr lang="fr-FR" sz="2800" baseline="30000" dirty="0" err="1">
                <a:solidFill>
                  <a:schemeClr val="bg1"/>
                </a:solidFill>
                <a:latin typeface="Red Hat Display" panose="02010503040201060303" pitchFamily="2" charset="77"/>
              </a:rPr>
              <a:t>pariate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verisqui</a:t>
            </a:r>
            <a:r>
              <a:rPr lang="fr-FR" sz="2800" baseline="30000" dirty="0">
                <a:solidFill>
                  <a:schemeClr val="bg1"/>
                </a:solidFill>
                <a:latin typeface="Red Hat Display" panose="02010503040201060303" pitchFamily="2" charset="77"/>
              </a:rPr>
              <a:t> volo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temodis</a:t>
            </a:r>
            <a:r>
              <a:rPr lang="fr-FR" sz="2800" baseline="30000" dirty="0">
                <a:solidFill>
                  <a:schemeClr val="bg1"/>
                </a:solidFill>
                <a:latin typeface="Red Hat Display" panose="02010503040201060303" pitchFamily="2" charset="77"/>
              </a:rPr>
              <a:t> apis </a:t>
            </a:r>
            <a:r>
              <a:rPr lang="fr-FR" sz="2800" baseline="30000" dirty="0" err="1">
                <a:solidFill>
                  <a:schemeClr val="bg1"/>
                </a:solidFill>
                <a:latin typeface="Red Hat Display" panose="02010503040201060303" pitchFamily="2" charset="77"/>
              </a:rPr>
              <a:t>endio</a:t>
            </a:r>
            <a:r>
              <a:rPr lang="fr-FR" sz="2800" baseline="30000" dirty="0">
                <a:solidFill>
                  <a:schemeClr val="bg1"/>
                </a:solidFill>
                <a:latin typeface="Red Hat Display" panose="02010503040201060303" pitchFamily="2" charset="77"/>
              </a:rPr>
              <a:t> dit </a:t>
            </a:r>
            <a:r>
              <a:rPr lang="fr-FR" sz="2800" baseline="30000" dirty="0" err="1">
                <a:solidFill>
                  <a:schemeClr val="bg1"/>
                </a:solidFill>
                <a:latin typeface="Red Hat Display" panose="02010503040201060303" pitchFamily="2" charset="77"/>
              </a:rPr>
              <a:t>omnimin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ctisto</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elecusci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ulpa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tibeaqui</a:t>
            </a:r>
            <a:r>
              <a:rPr lang="fr-FR" sz="2800" baseline="30000" dirty="0">
                <a:solidFill>
                  <a:schemeClr val="bg1"/>
                </a:solidFill>
                <a:latin typeface="Red Hat Display" panose="02010503040201060303" pitchFamily="2" charset="77"/>
              </a:rPr>
              <a:t> cum </a:t>
            </a:r>
            <a:r>
              <a:rPr lang="fr-FR" sz="2800" baseline="30000" dirty="0" err="1">
                <a:solidFill>
                  <a:schemeClr val="bg1"/>
                </a:solidFill>
                <a:latin typeface="Red Hat Display" panose="02010503040201060303" pitchFamily="2" charset="77"/>
              </a:rPr>
              <a:t>voluptae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rectem</a:t>
            </a:r>
            <a:r>
              <a:rPr lang="fr-FR" sz="2800" baseline="30000" dirty="0">
                <a:solidFill>
                  <a:schemeClr val="bg1"/>
                </a:solidFill>
                <a:latin typeface="Red Hat Display" panose="02010503040201060303" pitchFamily="2" charset="77"/>
              </a:rPr>
              <a:t> ex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comnitaqui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optisiti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isinum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tatasperatus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nectius</a:t>
            </a:r>
            <a:r>
              <a:rPr lang="fr-FR" sz="2800" baseline="30000" dirty="0">
                <a:solidFill>
                  <a:schemeClr val="bg1"/>
                </a:solidFill>
                <a:latin typeface="Red Hat Display" panose="02010503040201060303" pitchFamily="2" charset="77"/>
              </a:rPr>
              <a:t> sa </a:t>
            </a:r>
            <a:r>
              <a:rPr lang="fr-FR" sz="2800" baseline="30000" dirty="0" err="1">
                <a:solidFill>
                  <a:schemeClr val="bg1"/>
                </a:solidFill>
                <a:latin typeface="Red Hat Display" panose="02010503040201060303" pitchFamily="2" charset="77"/>
              </a:rPr>
              <a:t>dolupti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reperit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odi</a:t>
            </a:r>
            <a:r>
              <a:rPr lang="fr-FR" sz="2800" baseline="30000" dirty="0">
                <a:solidFill>
                  <a:schemeClr val="bg1"/>
                </a:solidFill>
                <a:latin typeface="Red Hat Display" panose="02010503040201060303" pitchFamily="2" charset="77"/>
              </a:rPr>
              <a:t> ra </a:t>
            </a:r>
            <a:r>
              <a:rPr lang="fr-FR" sz="2800" baseline="30000" dirty="0" err="1">
                <a:solidFill>
                  <a:schemeClr val="bg1"/>
                </a:solidFill>
                <a:latin typeface="Red Hat Display" panose="02010503040201060303" pitchFamily="2" charset="77"/>
              </a:rPr>
              <a:t>quas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as de </a:t>
            </a:r>
            <a:r>
              <a:rPr lang="fr-FR" sz="2800" baseline="30000" dirty="0" err="1">
                <a:solidFill>
                  <a:schemeClr val="bg1"/>
                </a:solidFill>
                <a:latin typeface="Red Hat Display" panose="02010503040201060303" pitchFamily="2" charset="77"/>
              </a:rPr>
              <a:t>sincium</a:t>
            </a:r>
            <a:r>
              <a:rPr lang="fr-FR" sz="2800" baseline="30000" dirty="0">
                <a:solidFill>
                  <a:schemeClr val="bg1"/>
                </a:solidFill>
                <a:latin typeface="Red Hat Display" panose="02010503040201060303" pitchFamily="2" charset="77"/>
              </a:rPr>
              <a:t> in </a:t>
            </a:r>
            <a:r>
              <a:rPr lang="fr-FR" sz="2800" baseline="30000" dirty="0" err="1">
                <a:solidFill>
                  <a:schemeClr val="bg1"/>
                </a:solidFill>
                <a:latin typeface="Red Hat Display" panose="02010503040201060303" pitchFamily="2" charset="77"/>
              </a:rPr>
              <a:t>ent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aruptis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cus</a:t>
            </a:r>
            <a:r>
              <a:rPr lang="fr-FR" sz="2800" baseline="30000" dirty="0">
                <a:solidFill>
                  <a:schemeClr val="bg1"/>
                </a:solidFill>
                <a:latin typeface="Red Hat Display" panose="02010503040201060303" pitchFamily="2" charset="77"/>
              </a:rPr>
              <a:t>.</a:t>
            </a:r>
          </a:p>
        </p:txBody>
      </p:sp>
      <p:sp>
        <p:nvSpPr>
          <p:cNvPr id="18" name="TextBox 17">
            <a:extLst>
              <a:ext uri="{FF2B5EF4-FFF2-40B4-BE49-F238E27FC236}">
                <a16:creationId xmlns:a16="http://schemas.microsoft.com/office/drawing/2014/main" id="{10F17CE1-30B4-8A49-BF5B-717F84B8B0D2}"/>
              </a:ext>
            </a:extLst>
          </p:cNvPr>
          <p:cNvSpPr txBox="1"/>
          <p:nvPr/>
        </p:nvSpPr>
        <p:spPr>
          <a:xfrm>
            <a:off x="1023035" y="29853298"/>
            <a:ext cx="13863396" cy="1421757"/>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evenihi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llatusciisin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nonsequam</a:t>
            </a:r>
            <a:r>
              <a:rPr lang="fr-FR" sz="1800" i="1" baseline="30000" dirty="0">
                <a:solidFill>
                  <a:schemeClr val="bg1"/>
                </a:solidFill>
                <a:latin typeface="Red Hat Display" panose="02010503040201060303" pitchFamily="2" charset="77"/>
              </a:rPr>
              <a:t> labo. Ut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beaqui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venderum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verspis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ut </a:t>
            </a:r>
            <a:r>
              <a:rPr lang="fr-FR" sz="1800" i="1" baseline="30000" dirty="0" err="1">
                <a:solidFill>
                  <a:schemeClr val="bg1"/>
                </a:solidFill>
                <a:latin typeface="Red Hat Display" panose="02010503040201060303" pitchFamily="2" charset="77"/>
              </a:rPr>
              <a:t>laboriam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ressit</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laborem</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quae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voleseque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te </a:t>
            </a:r>
            <a:r>
              <a:rPr lang="fr-FR" sz="1800" i="1" baseline="30000" dirty="0" err="1">
                <a:solidFill>
                  <a:schemeClr val="bg1"/>
                </a:solidFill>
                <a:latin typeface="Red Hat Display" panose="02010503040201060303" pitchFamily="2" charset="77"/>
              </a:rPr>
              <a:t>pariate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verisqui</a:t>
            </a:r>
            <a:r>
              <a:rPr lang="fr-FR" sz="1800" i="1" baseline="30000" dirty="0">
                <a:solidFill>
                  <a:schemeClr val="bg1"/>
                </a:solidFill>
                <a:latin typeface="Red Hat Display" panose="02010503040201060303" pitchFamily="2" charset="77"/>
              </a:rPr>
              <a:t> volo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temodis</a:t>
            </a:r>
            <a:r>
              <a:rPr lang="fr-FR" sz="1800" i="1" baseline="30000" dirty="0">
                <a:solidFill>
                  <a:schemeClr val="bg1"/>
                </a:solidFill>
                <a:latin typeface="Red Hat Display" panose="02010503040201060303" pitchFamily="2" charset="77"/>
              </a:rPr>
              <a:t> apis </a:t>
            </a:r>
            <a:r>
              <a:rPr lang="fr-FR" sz="1800" i="1" baseline="30000" dirty="0" err="1">
                <a:solidFill>
                  <a:schemeClr val="bg1"/>
                </a:solidFill>
                <a:latin typeface="Red Hat Display" panose="02010503040201060303" pitchFamily="2" charset="77"/>
              </a:rPr>
              <a:t>endio</a:t>
            </a:r>
            <a:r>
              <a:rPr lang="fr-FR" sz="1800" i="1" baseline="30000" dirty="0">
                <a:solidFill>
                  <a:schemeClr val="bg1"/>
                </a:solidFill>
                <a:latin typeface="Red Hat Display" panose="02010503040201060303" pitchFamily="2" charset="77"/>
              </a:rPr>
              <a:t> dit </a:t>
            </a:r>
            <a:r>
              <a:rPr lang="fr-FR" sz="1800" i="1" baseline="30000" dirty="0" err="1">
                <a:solidFill>
                  <a:schemeClr val="bg1"/>
                </a:solidFill>
                <a:latin typeface="Red Hat Display" panose="02010503040201060303" pitchFamily="2" charset="77"/>
              </a:rPr>
              <a:t>omnimin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ctisto</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elecusci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ulpa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tibeaqui</a:t>
            </a:r>
            <a:r>
              <a:rPr lang="fr-FR" sz="1800" i="1" baseline="30000" dirty="0">
                <a:solidFill>
                  <a:schemeClr val="bg1"/>
                </a:solidFill>
                <a:latin typeface="Red Hat Display" panose="02010503040201060303" pitchFamily="2" charset="77"/>
              </a:rPr>
              <a:t> cum </a:t>
            </a:r>
            <a:r>
              <a:rPr lang="fr-FR" sz="1800" i="1" baseline="30000" dirty="0" err="1">
                <a:solidFill>
                  <a:schemeClr val="bg1"/>
                </a:solidFill>
                <a:latin typeface="Red Hat Display" panose="02010503040201060303" pitchFamily="2" charset="77"/>
              </a:rPr>
              <a:t>voluptae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rectem</a:t>
            </a:r>
            <a:r>
              <a:rPr lang="fr-FR" sz="1800" i="1" baseline="30000" dirty="0">
                <a:solidFill>
                  <a:schemeClr val="bg1"/>
                </a:solidFill>
                <a:latin typeface="Red Hat Display" panose="02010503040201060303" pitchFamily="2" charset="77"/>
              </a:rPr>
              <a:t> ex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comnitaqui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optisiti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isinum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tatasperatus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nectius</a:t>
            </a:r>
            <a:r>
              <a:rPr lang="fr-FR" sz="1800" i="1" baseline="30000" dirty="0">
                <a:solidFill>
                  <a:schemeClr val="bg1"/>
                </a:solidFill>
                <a:latin typeface="Red Hat Display" panose="02010503040201060303" pitchFamily="2" charset="77"/>
              </a:rPr>
              <a:t> sa </a:t>
            </a:r>
            <a:r>
              <a:rPr lang="fr-FR" sz="1800" i="1" baseline="30000" dirty="0" err="1">
                <a:solidFill>
                  <a:schemeClr val="bg1"/>
                </a:solidFill>
                <a:latin typeface="Red Hat Display" panose="02010503040201060303" pitchFamily="2" charset="77"/>
              </a:rPr>
              <a:t>dolupti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reperit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odi</a:t>
            </a:r>
            <a:r>
              <a:rPr lang="fr-FR" sz="1800" i="1" baseline="30000" dirty="0">
                <a:solidFill>
                  <a:schemeClr val="bg1"/>
                </a:solidFill>
                <a:latin typeface="Red Hat Display" panose="02010503040201060303" pitchFamily="2" charset="77"/>
              </a:rPr>
              <a:t> ra </a:t>
            </a:r>
            <a:r>
              <a:rPr lang="fr-FR" sz="1800" i="1" baseline="30000" dirty="0" err="1">
                <a:solidFill>
                  <a:schemeClr val="bg1"/>
                </a:solidFill>
                <a:latin typeface="Red Hat Display" panose="02010503040201060303" pitchFamily="2" charset="77"/>
              </a:rPr>
              <a:t>quas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as de </a:t>
            </a:r>
            <a:r>
              <a:rPr lang="fr-FR" sz="1800" i="1" baseline="30000" dirty="0" err="1">
                <a:solidFill>
                  <a:schemeClr val="bg1"/>
                </a:solidFill>
                <a:latin typeface="Red Hat Display" panose="02010503040201060303" pitchFamily="2" charset="77"/>
              </a:rPr>
              <a:t>sincium</a:t>
            </a:r>
            <a:r>
              <a:rPr lang="fr-FR" sz="1800" i="1" baseline="30000" dirty="0">
                <a:solidFill>
                  <a:schemeClr val="bg1"/>
                </a:solidFill>
                <a:latin typeface="Red Hat Display" panose="02010503040201060303" pitchFamily="2" charset="77"/>
              </a:rPr>
              <a:t> in </a:t>
            </a:r>
            <a:r>
              <a:rPr lang="fr-FR" sz="1800" i="1" baseline="30000" dirty="0" err="1">
                <a:solidFill>
                  <a:schemeClr val="bg1"/>
                </a:solidFill>
                <a:latin typeface="Red Hat Display" panose="02010503040201060303" pitchFamily="2" charset="77"/>
              </a:rPr>
              <a:t>ent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aruptis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cus</a:t>
            </a:r>
            <a:r>
              <a:rPr lang="fr-FR" sz="1800" i="1" baseline="30000" dirty="0">
                <a:solidFill>
                  <a:schemeClr val="bg1"/>
                </a:solidFill>
                <a:latin typeface="Red Hat Display" panose="02010503040201060303" pitchFamily="2" charset="77"/>
              </a:rPr>
              <a:t>.</a:t>
            </a:r>
          </a:p>
        </p:txBody>
      </p:sp>
      <p:sp>
        <p:nvSpPr>
          <p:cNvPr id="19" name="Rectangle 18">
            <a:extLst>
              <a:ext uri="{FF2B5EF4-FFF2-40B4-BE49-F238E27FC236}">
                <a16:creationId xmlns:a16="http://schemas.microsoft.com/office/drawing/2014/main" id="{0B4EB225-2E16-D24D-99DE-77869A9FC9FF}"/>
              </a:ext>
            </a:extLst>
          </p:cNvPr>
          <p:cNvSpPr/>
          <p:nvPr/>
        </p:nvSpPr>
        <p:spPr>
          <a:xfrm>
            <a:off x="1023035" y="5431953"/>
            <a:ext cx="8661401" cy="1446550"/>
          </a:xfrm>
          <a:prstGeom prst="rect">
            <a:avLst/>
          </a:prstGeom>
          <a:solidFill>
            <a:schemeClr val="tx1"/>
          </a:solidFill>
        </p:spPr>
        <p:txBody>
          <a:bodyPr wrap="square">
            <a:spAutoFit/>
          </a:bodyPr>
          <a:lstStyle/>
          <a:p>
            <a:pPr algn="ctr"/>
            <a:r>
              <a:rPr lang="en-US" sz="8800" dirty="0">
                <a:solidFill>
                  <a:schemeClr val="bg1"/>
                </a:solidFill>
                <a:latin typeface="Red Hat Display" panose="02010503040201060303" pitchFamily="2" charset="77"/>
              </a:rPr>
              <a:t>INTRODUCTION</a:t>
            </a:r>
          </a:p>
        </p:txBody>
      </p:sp>
      <p:sp>
        <p:nvSpPr>
          <p:cNvPr id="20" name="Rectangle 19">
            <a:extLst>
              <a:ext uri="{FF2B5EF4-FFF2-40B4-BE49-F238E27FC236}">
                <a16:creationId xmlns:a16="http://schemas.microsoft.com/office/drawing/2014/main" id="{5F6B8677-413B-9B40-844E-471EF2AA7E9C}"/>
              </a:ext>
            </a:extLst>
          </p:cNvPr>
          <p:cNvSpPr/>
          <p:nvPr/>
        </p:nvSpPr>
        <p:spPr>
          <a:xfrm>
            <a:off x="15941119" y="5993468"/>
            <a:ext cx="14603580" cy="26281468"/>
          </a:xfrm>
          <a:prstGeom prst="rect">
            <a:avLst/>
          </a:prstGeom>
          <a:noFill/>
          <a:ln w="63500">
            <a:solidFill>
              <a:schemeClr val="bg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ED47E03D-A75B-0C4C-96EB-2570ABB23DBC}"/>
              </a:ext>
            </a:extLst>
          </p:cNvPr>
          <p:cNvSpPr txBox="1"/>
          <p:nvPr/>
        </p:nvSpPr>
        <p:spPr>
          <a:xfrm>
            <a:off x="16580267" y="24254716"/>
            <a:ext cx="6212256"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a:t>
            </a:r>
          </a:p>
        </p:txBody>
      </p:sp>
      <p:sp>
        <p:nvSpPr>
          <p:cNvPr id="22" name="TextBox 21">
            <a:extLst>
              <a:ext uri="{FF2B5EF4-FFF2-40B4-BE49-F238E27FC236}">
                <a16:creationId xmlns:a16="http://schemas.microsoft.com/office/drawing/2014/main" id="{56F3EA40-FFA4-864F-8EDD-FD89CD582879}"/>
              </a:ext>
            </a:extLst>
          </p:cNvPr>
          <p:cNvSpPr txBox="1"/>
          <p:nvPr/>
        </p:nvSpPr>
        <p:spPr>
          <a:xfrm>
            <a:off x="23609173" y="24266569"/>
            <a:ext cx="6258635"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endParaRPr lang="fr-FR" sz="1800" i="1" baseline="30000" dirty="0">
              <a:solidFill>
                <a:schemeClr val="bg1"/>
              </a:solidFill>
              <a:latin typeface="Red Hat Display" panose="02010503040201060303" pitchFamily="2" charset="77"/>
            </a:endParaRPr>
          </a:p>
        </p:txBody>
      </p:sp>
      <p:sp>
        <p:nvSpPr>
          <p:cNvPr id="23" name="TextBox 22">
            <a:extLst>
              <a:ext uri="{FF2B5EF4-FFF2-40B4-BE49-F238E27FC236}">
                <a16:creationId xmlns:a16="http://schemas.microsoft.com/office/drawing/2014/main" id="{8C71884C-C872-8E4F-AFED-1427C369661E}"/>
              </a:ext>
            </a:extLst>
          </p:cNvPr>
          <p:cNvSpPr txBox="1"/>
          <p:nvPr/>
        </p:nvSpPr>
        <p:spPr>
          <a:xfrm>
            <a:off x="16586925" y="30052175"/>
            <a:ext cx="6212256"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a:t>
            </a:r>
          </a:p>
        </p:txBody>
      </p:sp>
      <p:sp>
        <p:nvSpPr>
          <p:cNvPr id="24" name="TextBox 23">
            <a:extLst>
              <a:ext uri="{FF2B5EF4-FFF2-40B4-BE49-F238E27FC236}">
                <a16:creationId xmlns:a16="http://schemas.microsoft.com/office/drawing/2014/main" id="{450355B5-E2D0-4047-BDA5-0B1D87AF3C4B}"/>
              </a:ext>
            </a:extLst>
          </p:cNvPr>
          <p:cNvSpPr txBox="1"/>
          <p:nvPr/>
        </p:nvSpPr>
        <p:spPr>
          <a:xfrm>
            <a:off x="23615831" y="30064028"/>
            <a:ext cx="6258635"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endParaRPr lang="fr-FR" sz="1800" i="1" baseline="30000" dirty="0">
              <a:solidFill>
                <a:schemeClr val="bg1"/>
              </a:solidFill>
              <a:latin typeface="Red Hat Display" panose="02010503040201060303" pitchFamily="2" charset="77"/>
            </a:endParaRPr>
          </a:p>
        </p:txBody>
      </p:sp>
      <p:sp>
        <p:nvSpPr>
          <p:cNvPr id="25" name="Rectangle 24">
            <a:extLst>
              <a:ext uri="{FF2B5EF4-FFF2-40B4-BE49-F238E27FC236}">
                <a16:creationId xmlns:a16="http://schemas.microsoft.com/office/drawing/2014/main" id="{21D42D34-BAFA-B241-BA79-3928EC228C84}"/>
              </a:ext>
            </a:extLst>
          </p:cNvPr>
          <p:cNvSpPr/>
          <p:nvPr/>
        </p:nvSpPr>
        <p:spPr>
          <a:xfrm>
            <a:off x="31095810" y="5958648"/>
            <a:ext cx="19493492" cy="14098442"/>
          </a:xfrm>
          <a:prstGeom prst="rect">
            <a:avLst/>
          </a:prstGeom>
          <a:noFill/>
          <a:ln w="63500">
            <a:solidFill>
              <a:schemeClr val="bg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63DBB50C-824D-5F42-A12D-11D906930DB6}"/>
              </a:ext>
            </a:extLst>
          </p:cNvPr>
          <p:cNvSpPr txBox="1"/>
          <p:nvPr/>
        </p:nvSpPr>
        <p:spPr>
          <a:xfrm>
            <a:off x="31539155" y="17809192"/>
            <a:ext cx="5754123"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7" name="TextBox 26">
            <a:extLst>
              <a:ext uri="{FF2B5EF4-FFF2-40B4-BE49-F238E27FC236}">
                <a16:creationId xmlns:a16="http://schemas.microsoft.com/office/drawing/2014/main" id="{94FFB0A3-C385-9748-BCF0-1AA8211B6846}"/>
              </a:ext>
            </a:extLst>
          </p:cNvPr>
          <p:cNvSpPr txBox="1"/>
          <p:nvPr/>
        </p:nvSpPr>
        <p:spPr>
          <a:xfrm>
            <a:off x="31371655" y="7481953"/>
            <a:ext cx="18906255" cy="4667496"/>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posam si te veliqui aerorro minis aspelest, sum diciisitae sit, alia volupta nam ut aut aliqui odio te net erempel il magnihi llandionsent </a:t>
            </a:r>
            <a:r>
              <a:rPr lang="ro-RO" sz="2800" baseline="30000" dirty="0" err="1">
                <a:solidFill>
                  <a:schemeClr val="bg1"/>
                </a:solidFill>
                <a:latin typeface="Red Hat Display" panose="02010503040201060303" pitchFamily="2" charset="77"/>
              </a:rPr>
              <a:t>voluptatur</a:t>
            </a:r>
            <a:r>
              <a:rPr lang="ro-RO" sz="2800" baseline="30000" dirty="0">
                <a:solidFill>
                  <a:schemeClr val="bg1"/>
                </a:solidFill>
                <a:latin typeface="Red Hat Display" panose="02010503040201060303" pitchFamily="2" charset="77"/>
              </a:rPr>
              <a:t>?</a:t>
            </a:r>
          </a:p>
        </p:txBody>
      </p:sp>
      <p:sp>
        <p:nvSpPr>
          <p:cNvPr id="28" name="TextBox 27">
            <a:extLst>
              <a:ext uri="{FF2B5EF4-FFF2-40B4-BE49-F238E27FC236}">
                <a16:creationId xmlns:a16="http://schemas.microsoft.com/office/drawing/2014/main" id="{BEDE9C59-954E-B142-93CA-63113940648F}"/>
              </a:ext>
            </a:extLst>
          </p:cNvPr>
          <p:cNvSpPr txBox="1"/>
          <p:nvPr/>
        </p:nvSpPr>
        <p:spPr>
          <a:xfrm>
            <a:off x="37879731" y="17809192"/>
            <a:ext cx="5921622"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9" name="TextBox 28">
            <a:extLst>
              <a:ext uri="{FF2B5EF4-FFF2-40B4-BE49-F238E27FC236}">
                <a16:creationId xmlns:a16="http://schemas.microsoft.com/office/drawing/2014/main" id="{48B1AB8D-ACAF-DD44-8827-8FFFC37A5E89}"/>
              </a:ext>
            </a:extLst>
          </p:cNvPr>
          <p:cNvSpPr txBox="1"/>
          <p:nvPr/>
        </p:nvSpPr>
        <p:spPr>
          <a:xfrm>
            <a:off x="44352463" y="17809192"/>
            <a:ext cx="5921621"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30" name="Rectangle 29">
            <a:extLst>
              <a:ext uri="{FF2B5EF4-FFF2-40B4-BE49-F238E27FC236}">
                <a16:creationId xmlns:a16="http://schemas.microsoft.com/office/drawing/2014/main" id="{0DD67527-7F1E-D14C-8D2A-1F0905412EBF}"/>
              </a:ext>
            </a:extLst>
          </p:cNvPr>
          <p:cNvSpPr/>
          <p:nvPr/>
        </p:nvSpPr>
        <p:spPr>
          <a:xfrm>
            <a:off x="31069868" y="21580395"/>
            <a:ext cx="19519433" cy="10661885"/>
          </a:xfrm>
          <a:prstGeom prst="rect">
            <a:avLst/>
          </a:prstGeom>
          <a:noFill/>
          <a:ln w="63500">
            <a:solidFill>
              <a:schemeClr val="bg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0DC58DF8-D4E8-AB45-A430-9CB0700EF479}"/>
              </a:ext>
            </a:extLst>
          </p:cNvPr>
          <p:cNvSpPr txBox="1"/>
          <p:nvPr/>
        </p:nvSpPr>
        <p:spPr>
          <a:xfrm>
            <a:off x="31384651" y="23332368"/>
            <a:ext cx="9539605" cy="8114594"/>
          </a:xfrm>
          <a:prstGeom prst="rect">
            <a:avLst/>
          </a:prstGeom>
          <a:noFill/>
        </p:spPr>
        <p:txBody>
          <a:bodyPr wrap="square" rtlCol="0">
            <a:spAutoFit/>
          </a:bodyPr>
          <a:lstStyle/>
          <a:p>
            <a:pPr>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a:t>
            </a:r>
            <a:endParaRPr lang="fr-FR" sz="2800" baseline="30000" dirty="0">
              <a:solidFill>
                <a:schemeClr val="bg1"/>
              </a:solidFill>
              <a:latin typeface="Red Hat Display" panose="02010503040201060303" pitchFamily="2" charset="77"/>
            </a:endParaRPr>
          </a:p>
        </p:txBody>
      </p:sp>
      <p:sp>
        <p:nvSpPr>
          <p:cNvPr id="32" name="TextBox 31">
            <a:extLst>
              <a:ext uri="{FF2B5EF4-FFF2-40B4-BE49-F238E27FC236}">
                <a16:creationId xmlns:a16="http://schemas.microsoft.com/office/drawing/2014/main" id="{7EABB292-AA3F-564E-94A5-E7E19B968A1A}"/>
              </a:ext>
            </a:extLst>
          </p:cNvPr>
          <p:cNvSpPr txBox="1"/>
          <p:nvPr/>
        </p:nvSpPr>
        <p:spPr>
          <a:xfrm>
            <a:off x="41601826" y="30144180"/>
            <a:ext cx="8392175" cy="1779590"/>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evenihi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llatusciisin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nonsequam</a:t>
            </a:r>
            <a:r>
              <a:rPr lang="fr-FR" sz="1800" i="1" baseline="30000" dirty="0">
                <a:solidFill>
                  <a:schemeClr val="bg1"/>
                </a:solidFill>
                <a:latin typeface="Red Hat Display" panose="02010503040201060303" pitchFamily="2" charset="77"/>
              </a:rPr>
              <a:t> labo. Ut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beaqui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venderum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verspis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ut </a:t>
            </a:r>
            <a:r>
              <a:rPr lang="fr-FR" sz="1800" i="1" baseline="30000" dirty="0" err="1">
                <a:solidFill>
                  <a:schemeClr val="bg1"/>
                </a:solidFill>
                <a:latin typeface="Red Hat Display" panose="02010503040201060303" pitchFamily="2" charset="77"/>
              </a:rPr>
              <a:t>laboriam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ressit</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laborem</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quae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voleseque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te </a:t>
            </a:r>
            <a:r>
              <a:rPr lang="fr-FR" sz="1800" i="1" baseline="30000" dirty="0" err="1">
                <a:solidFill>
                  <a:schemeClr val="bg1"/>
                </a:solidFill>
                <a:latin typeface="Red Hat Display" panose="02010503040201060303" pitchFamily="2" charset="77"/>
              </a:rPr>
              <a:t>pariate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verisqui</a:t>
            </a:r>
            <a:r>
              <a:rPr lang="fr-FR" sz="1800" i="1" baseline="30000" dirty="0">
                <a:solidFill>
                  <a:schemeClr val="bg1"/>
                </a:solidFill>
                <a:latin typeface="Red Hat Display" panose="02010503040201060303" pitchFamily="2" charset="77"/>
              </a:rPr>
              <a:t> volo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temodis</a:t>
            </a:r>
            <a:r>
              <a:rPr lang="fr-FR" sz="1800" i="1" baseline="30000" dirty="0">
                <a:solidFill>
                  <a:schemeClr val="bg1"/>
                </a:solidFill>
                <a:latin typeface="Red Hat Display" panose="02010503040201060303" pitchFamily="2" charset="77"/>
              </a:rPr>
              <a:t> apis </a:t>
            </a:r>
            <a:r>
              <a:rPr lang="fr-FR" sz="1800" i="1" baseline="30000" dirty="0" err="1">
                <a:solidFill>
                  <a:schemeClr val="bg1"/>
                </a:solidFill>
                <a:latin typeface="Red Hat Display" panose="02010503040201060303" pitchFamily="2" charset="77"/>
              </a:rPr>
              <a:t>endio</a:t>
            </a:r>
            <a:r>
              <a:rPr lang="fr-FR" sz="1800" i="1" baseline="30000" dirty="0">
                <a:solidFill>
                  <a:schemeClr val="bg1"/>
                </a:solidFill>
                <a:latin typeface="Red Hat Display" panose="02010503040201060303" pitchFamily="2" charset="77"/>
              </a:rPr>
              <a:t> dit </a:t>
            </a:r>
            <a:r>
              <a:rPr lang="fr-FR" sz="1800" i="1" baseline="30000" dirty="0" err="1">
                <a:solidFill>
                  <a:schemeClr val="bg1"/>
                </a:solidFill>
                <a:latin typeface="Red Hat Display" panose="02010503040201060303" pitchFamily="2" charset="77"/>
              </a:rPr>
              <a:t>omnimin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ctisto</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elecusci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ulpa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tibeaqui</a:t>
            </a:r>
            <a:r>
              <a:rPr lang="fr-FR" sz="1800" i="1" baseline="30000" dirty="0">
                <a:solidFill>
                  <a:schemeClr val="bg1"/>
                </a:solidFill>
                <a:latin typeface="Red Hat Display" panose="02010503040201060303" pitchFamily="2" charset="77"/>
              </a:rPr>
              <a:t> cum </a:t>
            </a:r>
            <a:r>
              <a:rPr lang="fr-FR" sz="1800" i="1" baseline="30000" dirty="0" err="1">
                <a:solidFill>
                  <a:schemeClr val="bg1"/>
                </a:solidFill>
                <a:latin typeface="Red Hat Display" panose="02010503040201060303" pitchFamily="2" charset="77"/>
              </a:rPr>
              <a:t>voluptae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rectem</a:t>
            </a:r>
            <a:r>
              <a:rPr lang="fr-FR" sz="1800" i="1" baseline="30000" dirty="0">
                <a:solidFill>
                  <a:schemeClr val="bg1"/>
                </a:solidFill>
                <a:latin typeface="Red Hat Display" panose="02010503040201060303" pitchFamily="2" charset="77"/>
              </a:rPr>
              <a:t> ex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comnitaqui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optisiti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isinum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molorep</a:t>
            </a:r>
            <a:endParaRPr lang="fr-FR" sz="1800" i="1" baseline="30000" dirty="0">
              <a:solidFill>
                <a:schemeClr val="bg1"/>
              </a:solidFill>
              <a:latin typeface="Red Hat Display" panose="02010503040201060303" pitchFamily="2" charset="77"/>
            </a:endParaRPr>
          </a:p>
        </p:txBody>
      </p:sp>
      <p:sp>
        <p:nvSpPr>
          <p:cNvPr id="33" name="Rectangle 32">
            <a:extLst>
              <a:ext uri="{FF2B5EF4-FFF2-40B4-BE49-F238E27FC236}">
                <a16:creationId xmlns:a16="http://schemas.microsoft.com/office/drawing/2014/main" id="{064BF74E-BDC9-ED41-A1C2-36B75A4DFF19}"/>
              </a:ext>
            </a:extLst>
          </p:cNvPr>
          <p:cNvSpPr/>
          <p:nvPr/>
        </p:nvSpPr>
        <p:spPr>
          <a:xfrm>
            <a:off x="16369632" y="5235633"/>
            <a:ext cx="5823818"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METHODS</a:t>
            </a:r>
          </a:p>
        </p:txBody>
      </p:sp>
      <p:sp>
        <p:nvSpPr>
          <p:cNvPr id="34" name="TextBox 33">
            <a:extLst>
              <a:ext uri="{FF2B5EF4-FFF2-40B4-BE49-F238E27FC236}">
                <a16:creationId xmlns:a16="http://schemas.microsoft.com/office/drawing/2014/main" id="{63810137-0A36-7945-BD37-135689F0941E}"/>
              </a:ext>
            </a:extLst>
          </p:cNvPr>
          <p:cNvSpPr txBox="1"/>
          <p:nvPr/>
        </p:nvSpPr>
        <p:spPr>
          <a:xfrm>
            <a:off x="16300514" y="7132877"/>
            <a:ext cx="13884790" cy="10576806"/>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solidFill>
                  <a:schemeClr val="bg1"/>
                </a:solidFill>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solidFill>
                  <a:schemeClr val="bg1"/>
                </a:solidFill>
                <a:latin typeface="Red Hat Display" panose="02010503040201060303" pitchFamily="2" charset="77"/>
              </a:rPr>
              <a:t>Ceratiur</a:t>
            </a:r>
            <a:r>
              <a:rPr lang="fr-FR" sz="2800" baseline="30000" dirty="0">
                <a:solidFill>
                  <a:schemeClr val="bg1"/>
                </a:solidFill>
                <a:latin typeface="Red Hat Display" panose="02010503040201060303" pitchFamily="2" charset="77"/>
              </a:rPr>
              <a:t> si </a:t>
            </a:r>
            <a:r>
              <a:rPr lang="fr-FR" sz="2800" baseline="30000" dirty="0" err="1">
                <a:solidFill>
                  <a:schemeClr val="bg1"/>
                </a:solidFill>
                <a:latin typeface="Red Hat Display" panose="02010503040201060303" pitchFamily="2" charset="77"/>
              </a:rPr>
              <a:t>sequi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poratus</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restecto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torum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nossit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quiasinus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millam</a:t>
            </a:r>
            <a:r>
              <a:rPr lang="fr-FR" sz="2800" baseline="30000" dirty="0">
                <a:solidFill>
                  <a:schemeClr val="bg1"/>
                </a:solidFill>
                <a:latin typeface="Red Hat Display" panose="02010503040201060303" pitchFamily="2" charset="77"/>
              </a:rPr>
              <a:t> quo que </a:t>
            </a:r>
            <a:r>
              <a:rPr lang="fr-FR" sz="2800" baseline="30000" dirty="0" err="1">
                <a:solidFill>
                  <a:schemeClr val="bg1"/>
                </a:solidFill>
                <a:latin typeface="Red Hat Display" panose="02010503040201060303" pitchFamily="2" charset="77"/>
              </a:rPr>
              <a:t>simus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repudi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nimossundam</a:t>
            </a:r>
            <a:r>
              <a:rPr lang="fr-FR" sz="2800" baseline="30000" dirty="0">
                <a:solidFill>
                  <a:schemeClr val="bg1"/>
                </a:solidFill>
                <a:latin typeface="Red Hat Display" panose="02010503040201060303" pitchFamily="2" charset="77"/>
              </a:rPr>
              <a:t> qui ut </a:t>
            </a:r>
            <a:r>
              <a:rPr lang="fr-FR" sz="2800" baseline="30000" dirty="0" err="1">
                <a:solidFill>
                  <a:schemeClr val="bg1"/>
                </a:solidFill>
                <a:latin typeface="Red Hat Display" panose="02010503040201060303" pitchFamily="2" charset="77"/>
              </a:rPr>
              <a:t>latempel</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velistinum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dipsantem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esentio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volupta</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iur</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alique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lis </a:t>
            </a:r>
            <a:r>
              <a:rPr lang="fr-FR" sz="2800" baseline="30000" dirty="0" err="1">
                <a:solidFill>
                  <a:schemeClr val="bg1"/>
                </a:solidFill>
                <a:latin typeface="Red Hat Display" panose="02010503040201060303" pitchFamily="2" charset="77"/>
              </a:rPr>
              <a:t>ipsus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occatet</a:t>
            </a:r>
            <a:r>
              <a:rPr lang="fr-FR" sz="2800" baseline="30000" dirty="0">
                <a:solidFill>
                  <a:schemeClr val="bg1"/>
                </a:solidFill>
                <a:latin typeface="Red Hat Display" panose="02010503040201060303" pitchFamily="2" charset="77"/>
              </a:rPr>
              <a:t> accus </a:t>
            </a:r>
            <a:r>
              <a:rPr lang="fr-FR" sz="2800" baseline="30000" dirty="0" err="1">
                <a:solidFill>
                  <a:schemeClr val="bg1"/>
                </a:solidFill>
                <a:latin typeface="Red Hat Display" panose="02010503040201060303" pitchFamily="2" charset="77"/>
              </a:rPr>
              <a:t>quatum</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andipsum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evenihi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llatusciisin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nonsequam</a:t>
            </a:r>
            <a:r>
              <a:rPr lang="fr-FR" sz="2800" baseline="30000" dirty="0">
                <a:solidFill>
                  <a:schemeClr val="bg1"/>
                </a:solidFill>
                <a:latin typeface="Red Hat Display" panose="02010503040201060303" pitchFamily="2" charset="77"/>
              </a:rPr>
              <a:t> labo. Ut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beaqui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venderum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verspis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ut </a:t>
            </a:r>
            <a:r>
              <a:rPr lang="fr-FR" sz="2800" baseline="30000" dirty="0" err="1">
                <a:solidFill>
                  <a:schemeClr val="bg1"/>
                </a:solidFill>
                <a:latin typeface="Red Hat Display" panose="02010503040201060303" pitchFamily="2" charset="77"/>
              </a:rPr>
              <a:t>laboriam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quae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voleseque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te </a:t>
            </a:r>
            <a:r>
              <a:rPr lang="fr-FR" sz="2800" baseline="30000" dirty="0" err="1">
                <a:solidFill>
                  <a:schemeClr val="bg1"/>
                </a:solidFill>
                <a:latin typeface="Red Hat Display" panose="02010503040201060303" pitchFamily="2" charset="77"/>
              </a:rPr>
              <a:t>pariate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verisqui</a:t>
            </a:r>
            <a:r>
              <a:rPr lang="fr-FR" sz="2800" baseline="30000" dirty="0">
                <a:solidFill>
                  <a:schemeClr val="bg1"/>
                </a:solidFill>
                <a:latin typeface="Red Hat Display" panose="02010503040201060303" pitchFamily="2" charset="77"/>
              </a:rPr>
              <a:t> volo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temodis</a:t>
            </a:r>
            <a:r>
              <a:rPr lang="fr-FR" sz="2800" baseline="30000" dirty="0">
                <a:solidFill>
                  <a:schemeClr val="bg1"/>
                </a:solidFill>
                <a:latin typeface="Red Hat Display" panose="02010503040201060303" pitchFamily="2" charset="77"/>
              </a:rPr>
              <a:t> apis </a:t>
            </a:r>
            <a:r>
              <a:rPr lang="fr-FR" sz="2800" baseline="30000" dirty="0" err="1">
                <a:solidFill>
                  <a:schemeClr val="bg1"/>
                </a:solidFill>
                <a:latin typeface="Red Hat Display" panose="02010503040201060303" pitchFamily="2" charset="77"/>
              </a:rPr>
              <a:t>endio</a:t>
            </a:r>
            <a:r>
              <a:rPr lang="fr-FR" sz="2800" baseline="30000" dirty="0">
                <a:solidFill>
                  <a:schemeClr val="bg1"/>
                </a:solidFill>
                <a:latin typeface="Red Hat Display" panose="02010503040201060303" pitchFamily="2" charset="77"/>
              </a:rPr>
              <a:t> dit </a:t>
            </a:r>
            <a:r>
              <a:rPr lang="fr-FR" sz="2800" baseline="30000" dirty="0" err="1">
                <a:solidFill>
                  <a:schemeClr val="bg1"/>
                </a:solidFill>
                <a:latin typeface="Red Hat Display" panose="02010503040201060303" pitchFamily="2" charset="77"/>
              </a:rPr>
              <a:t>omnimin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ctisto</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elecusci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ulpa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tibeaqui</a:t>
            </a:r>
            <a:r>
              <a:rPr lang="fr-FR" sz="2800" baseline="30000" dirty="0">
                <a:solidFill>
                  <a:schemeClr val="bg1"/>
                </a:solidFill>
                <a:latin typeface="Red Hat Display" panose="02010503040201060303" pitchFamily="2" charset="77"/>
              </a:rPr>
              <a:t> cum </a:t>
            </a:r>
            <a:r>
              <a:rPr lang="fr-FR" sz="2800" baseline="30000" dirty="0" err="1">
                <a:solidFill>
                  <a:schemeClr val="bg1"/>
                </a:solidFill>
                <a:latin typeface="Red Hat Display" panose="02010503040201060303" pitchFamily="2" charset="77"/>
              </a:rPr>
              <a:t>voluptae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rectem</a:t>
            </a:r>
            <a:r>
              <a:rPr lang="fr-FR" sz="2800" baseline="30000" dirty="0">
                <a:solidFill>
                  <a:schemeClr val="bg1"/>
                </a:solidFill>
                <a:latin typeface="Red Hat Display" panose="02010503040201060303" pitchFamily="2" charset="77"/>
              </a:rPr>
              <a:t> ex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comnitaqui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optisiti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isinum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tatasperatus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nectius</a:t>
            </a:r>
            <a:r>
              <a:rPr lang="fr-FR" sz="2800" baseline="30000" dirty="0">
                <a:solidFill>
                  <a:schemeClr val="bg1"/>
                </a:solidFill>
                <a:latin typeface="Red Hat Display" panose="02010503040201060303" pitchFamily="2" charset="77"/>
              </a:rPr>
              <a:t> sa </a:t>
            </a:r>
            <a:r>
              <a:rPr lang="fr-FR" sz="2800" baseline="30000" dirty="0" err="1">
                <a:solidFill>
                  <a:schemeClr val="bg1"/>
                </a:solidFill>
                <a:latin typeface="Red Hat Display" panose="02010503040201060303" pitchFamily="2" charset="77"/>
              </a:rPr>
              <a:t>dolupti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reperit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odi</a:t>
            </a:r>
            <a:r>
              <a:rPr lang="fr-FR" sz="2800" baseline="30000" dirty="0">
                <a:solidFill>
                  <a:schemeClr val="bg1"/>
                </a:solidFill>
                <a:latin typeface="Red Hat Display" panose="02010503040201060303" pitchFamily="2" charset="77"/>
              </a:rPr>
              <a:t> ra </a:t>
            </a:r>
            <a:r>
              <a:rPr lang="fr-FR" sz="2800" baseline="30000" dirty="0" err="1">
                <a:solidFill>
                  <a:schemeClr val="bg1"/>
                </a:solidFill>
                <a:latin typeface="Red Hat Display" panose="02010503040201060303" pitchFamily="2" charset="77"/>
              </a:rPr>
              <a:t>quas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as de </a:t>
            </a:r>
            <a:r>
              <a:rPr lang="fr-FR" sz="2800" baseline="30000" dirty="0" err="1">
                <a:solidFill>
                  <a:schemeClr val="bg1"/>
                </a:solidFill>
                <a:latin typeface="Red Hat Display" panose="02010503040201060303" pitchFamily="2" charset="77"/>
              </a:rPr>
              <a:t>sincium</a:t>
            </a:r>
            <a:r>
              <a:rPr lang="fr-FR" sz="2800" baseline="30000" dirty="0">
                <a:solidFill>
                  <a:schemeClr val="bg1"/>
                </a:solidFill>
                <a:latin typeface="Red Hat Display" panose="02010503040201060303" pitchFamily="2" charset="77"/>
              </a:rPr>
              <a:t> in </a:t>
            </a:r>
            <a:r>
              <a:rPr lang="fr-FR" sz="2800" baseline="30000" dirty="0" err="1">
                <a:solidFill>
                  <a:schemeClr val="bg1"/>
                </a:solidFill>
                <a:latin typeface="Red Hat Display" panose="02010503040201060303" pitchFamily="2" charset="77"/>
              </a:rPr>
              <a:t>ent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aruptis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quae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voleseque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te </a:t>
            </a:r>
            <a:r>
              <a:rPr lang="fr-FR" sz="2800" baseline="30000" dirty="0" err="1">
                <a:solidFill>
                  <a:schemeClr val="bg1"/>
                </a:solidFill>
                <a:latin typeface="Red Hat Display" panose="02010503040201060303" pitchFamily="2" charset="77"/>
              </a:rPr>
              <a:t>pariate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verisqui</a:t>
            </a:r>
            <a:r>
              <a:rPr lang="fr-FR" sz="2800" baseline="30000" dirty="0">
                <a:solidFill>
                  <a:schemeClr val="bg1"/>
                </a:solidFill>
                <a:latin typeface="Red Hat Display" panose="02010503040201060303" pitchFamily="2" charset="77"/>
              </a:rPr>
              <a:t> volo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temodis</a:t>
            </a:r>
            <a:r>
              <a:rPr lang="fr-FR" sz="2800" baseline="30000" dirty="0">
                <a:solidFill>
                  <a:schemeClr val="bg1"/>
                </a:solidFill>
                <a:latin typeface="Red Hat Display" panose="02010503040201060303" pitchFamily="2" charset="77"/>
              </a:rPr>
              <a:t> apis </a:t>
            </a:r>
            <a:r>
              <a:rPr lang="fr-FR" sz="2800" baseline="30000" dirty="0" err="1">
                <a:solidFill>
                  <a:schemeClr val="bg1"/>
                </a:solidFill>
                <a:latin typeface="Red Hat Display" panose="02010503040201060303" pitchFamily="2" charset="77"/>
              </a:rPr>
              <a:t>endio</a:t>
            </a:r>
            <a:r>
              <a:rPr lang="fr-FR" sz="2800" baseline="30000" dirty="0">
                <a:solidFill>
                  <a:schemeClr val="bg1"/>
                </a:solidFill>
                <a:latin typeface="Red Hat Display" panose="02010503040201060303" pitchFamily="2" charset="77"/>
              </a:rPr>
              <a:t> dit </a:t>
            </a:r>
            <a:r>
              <a:rPr lang="fr-FR" sz="2800" baseline="30000" dirty="0" err="1">
                <a:solidFill>
                  <a:schemeClr val="bg1"/>
                </a:solidFill>
                <a:latin typeface="Red Hat Display" panose="02010503040201060303" pitchFamily="2" charset="77"/>
              </a:rPr>
              <a:t>omnimin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ctisto</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elecusci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ulpa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tibeaqui</a:t>
            </a:r>
            <a:r>
              <a:rPr lang="fr-FR" sz="2800" baseline="30000" dirty="0">
                <a:solidFill>
                  <a:schemeClr val="bg1"/>
                </a:solidFill>
                <a:latin typeface="Red Hat Display" panose="02010503040201060303" pitchFamily="2" charset="77"/>
              </a:rPr>
              <a:t> cum </a:t>
            </a:r>
            <a:r>
              <a:rPr lang="fr-FR" sz="2800" baseline="30000" dirty="0" err="1">
                <a:solidFill>
                  <a:schemeClr val="bg1"/>
                </a:solidFill>
                <a:latin typeface="Red Hat Display" panose="02010503040201060303" pitchFamily="2" charset="77"/>
              </a:rPr>
              <a:t>voluptae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rectem</a:t>
            </a:r>
            <a:r>
              <a:rPr lang="fr-FR" sz="2800" baseline="30000" dirty="0">
                <a:solidFill>
                  <a:schemeClr val="bg1"/>
                </a:solidFill>
                <a:latin typeface="Red Hat Display" panose="02010503040201060303" pitchFamily="2" charset="77"/>
              </a:rPr>
              <a:t> ex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comnitaqui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optisiti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isinum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tatasperatus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nectius</a:t>
            </a:r>
            <a:r>
              <a:rPr lang="fr-FR" sz="2800" baseline="30000" dirty="0">
                <a:solidFill>
                  <a:schemeClr val="bg1"/>
                </a:solidFill>
                <a:latin typeface="Red Hat Display" panose="02010503040201060303" pitchFamily="2" charset="77"/>
              </a:rPr>
              <a:t> sa </a:t>
            </a:r>
            <a:r>
              <a:rPr lang="fr-FR" sz="2800" baseline="30000" dirty="0" err="1">
                <a:solidFill>
                  <a:schemeClr val="bg1"/>
                </a:solidFill>
                <a:latin typeface="Red Hat Display" panose="02010503040201060303" pitchFamily="2" charset="77"/>
              </a:rPr>
              <a:t>dolupti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reperit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odi</a:t>
            </a:r>
            <a:r>
              <a:rPr lang="fr-FR" sz="2800" baseline="30000" dirty="0">
                <a:solidFill>
                  <a:schemeClr val="bg1"/>
                </a:solidFill>
                <a:latin typeface="Red Hat Display" panose="02010503040201060303" pitchFamily="2" charset="77"/>
              </a:rPr>
              <a:t> ra </a:t>
            </a:r>
            <a:r>
              <a:rPr lang="fr-FR" sz="2800" baseline="30000" dirty="0" err="1">
                <a:solidFill>
                  <a:schemeClr val="bg1"/>
                </a:solidFill>
                <a:latin typeface="Red Hat Display" panose="02010503040201060303" pitchFamily="2" charset="77"/>
              </a:rPr>
              <a:t>quas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as de </a:t>
            </a:r>
            <a:r>
              <a:rPr lang="fr-FR" sz="2800" baseline="30000" dirty="0" err="1">
                <a:solidFill>
                  <a:schemeClr val="bg1"/>
                </a:solidFill>
                <a:latin typeface="Red Hat Display" panose="02010503040201060303" pitchFamily="2" charset="77"/>
              </a:rPr>
              <a:t>sincium</a:t>
            </a:r>
            <a:r>
              <a:rPr lang="fr-FR" sz="2800" baseline="30000" dirty="0">
                <a:solidFill>
                  <a:schemeClr val="bg1"/>
                </a:solidFill>
                <a:latin typeface="Red Hat Display" panose="02010503040201060303" pitchFamily="2" charset="77"/>
              </a:rPr>
              <a:t> in </a:t>
            </a:r>
            <a:r>
              <a:rPr lang="fr-FR" sz="2800" baseline="30000" dirty="0" err="1">
                <a:solidFill>
                  <a:schemeClr val="bg1"/>
                </a:solidFill>
                <a:latin typeface="Red Hat Display" panose="02010503040201060303" pitchFamily="2" charset="77"/>
              </a:rPr>
              <a:t>ent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aruptis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cus</a:t>
            </a:r>
            <a:r>
              <a:rPr lang="fr-FR" sz="2800" baseline="30000" dirty="0">
                <a:solidFill>
                  <a:schemeClr val="bg1"/>
                </a:solidFill>
                <a:latin typeface="Red Hat Display" panose="02010503040201060303" pitchFamily="2" charset="77"/>
              </a:rPr>
              <a:t>.</a:t>
            </a:r>
          </a:p>
        </p:txBody>
      </p:sp>
      <p:sp>
        <p:nvSpPr>
          <p:cNvPr id="35" name="Rectangle 34">
            <a:extLst>
              <a:ext uri="{FF2B5EF4-FFF2-40B4-BE49-F238E27FC236}">
                <a16:creationId xmlns:a16="http://schemas.microsoft.com/office/drawing/2014/main" id="{6DC020A1-2157-7B49-9FD5-B3805548EB24}"/>
              </a:ext>
            </a:extLst>
          </p:cNvPr>
          <p:cNvSpPr/>
          <p:nvPr/>
        </p:nvSpPr>
        <p:spPr>
          <a:xfrm>
            <a:off x="31371655" y="5348684"/>
            <a:ext cx="5187803"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RESULTS</a:t>
            </a:r>
          </a:p>
        </p:txBody>
      </p:sp>
      <p:sp>
        <p:nvSpPr>
          <p:cNvPr id="36" name="Rectangle 35">
            <a:extLst>
              <a:ext uri="{FF2B5EF4-FFF2-40B4-BE49-F238E27FC236}">
                <a16:creationId xmlns:a16="http://schemas.microsoft.com/office/drawing/2014/main" id="{7E1742A0-87E7-A449-AD72-53EBDC94FC2B}"/>
              </a:ext>
            </a:extLst>
          </p:cNvPr>
          <p:cNvSpPr/>
          <p:nvPr/>
        </p:nvSpPr>
        <p:spPr>
          <a:xfrm>
            <a:off x="31371655" y="20901258"/>
            <a:ext cx="7726935"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CONCLUSION</a:t>
            </a:r>
          </a:p>
        </p:txBody>
      </p:sp>
      <p:sp>
        <p:nvSpPr>
          <p:cNvPr id="2" name="Picture Placeholder 1">
            <a:extLst>
              <a:ext uri="{FF2B5EF4-FFF2-40B4-BE49-F238E27FC236}">
                <a16:creationId xmlns:a16="http://schemas.microsoft.com/office/drawing/2014/main" id="{9ABE1DE3-F204-6F48-BC1E-F788D7A52D6A}"/>
              </a:ext>
            </a:extLst>
          </p:cNvPr>
          <p:cNvSpPr>
            <a:spLocks noGrp="1"/>
          </p:cNvSpPr>
          <p:nvPr>
            <p:ph type="pic" sz="quarter" idx="13"/>
          </p:nvPr>
        </p:nvSpPr>
        <p:spPr>
          <a:xfrm>
            <a:off x="1022414" y="20056475"/>
            <a:ext cx="13863637" cy="9407525"/>
          </a:xfrm>
        </p:spPr>
      </p:sp>
      <p:sp>
        <p:nvSpPr>
          <p:cNvPr id="3" name="Picture Placeholder 2">
            <a:extLst>
              <a:ext uri="{FF2B5EF4-FFF2-40B4-BE49-F238E27FC236}">
                <a16:creationId xmlns:a16="http://schemas.microsoft.com/office/drawing/2014/main" id="{DAD2E218-BD11-0D4E-9432-6AC962627246}"/>
              </a:ext>
            </a:extLst>
          </p:cNvPr>
          <p:cNvSpPr>
            <a:spLocks noGrp="1"/>
          </p:cNvSpPr>
          <p:nvPr>
            <p:ph type="pic" sz="quarter" idx="14"/>
          </p:nvPr>
        </p:nvSpPr>
        <p:spPr>
          <a:xfrm>
            <a:off x="16586945" y="20056475"/>
            <a:ext cx="6251575" cy="3773488"/>
          </a:xfrm>
        </p:spPr>
      </p:sp>
      <p:sp>
        <p:nvSpPr>
          <p:cNvPr id="4" name="Picture Placeholder 3">
            <a:extLst>
              <a:ext uri="{FF2B5EF4-FFF2-40B4-BE49-F238E27FC236}">
                <a16:creationId xmlns:a16="http://schemas.microsoft.com/office/drawing/2014/main" id="{750A685C-B9E9-C843-87EB-CACF93AB0C77}"/>
              </a:ext>
            </a:extLst>
          </p:cNvPr>
          <p:cNvSpPr>
            <a:spLocks noGrp="1"/>
          </p:cNvSpPr>
          <p:nvPr>
            <p:ph type="pic" sz="quarter" idx="15"/>
          </p:nvPr>
        </p:nvSpPr>
        <p:spPr>
          <a:xfrm>
            <a:off x="23576708" y="20056475"/>
            <a:ext cx="6251575" cy="3773488"/>
          </a:xfrm>
        </p:spPr>
      </p:sp>
      <p:sp>
        <p:nvSpPr>
          <p:cNvPr id="5" name="Picture Placeholder 4">
            <a:extLst>
              <a:ext uri="{FF2B5EF4-FFF2-40B4-BE49-F238E27FC236}">
                <a16:creationId xmlns:a16="http://schemas.microsoft.com/office/drawing/2014/main" id="{6BDABFC9-1D2E-BE45-B728-D249E1BA8B00}"/>
              </a:ext>
            </a:extLst>
          </p:cNvPr>
          <p:cNvSpPr>
            <a:spLocks noGrp="1"/>
          </p:cNvSpPr>
          <p:nvPr>
            <p:ph type="pic" sz="quarter" idx="16"/>
          </p:nvPr>
        </p:nvSpPr>
        <p:spPr>
          <a:xfrm>
            <a:off x="16586945" y="25854025"/>
            <a:ext cx="6257925" cy="3773488"/>
          </a:xfrm>
        </p:spPr>
      </p:sp>
      <p:sp>
        <p:nvSpPr>
          <p:cNvPr id="6" name="Picture Placeholder 5">
            <a:extLst>
              <a:ext uri="{FF2B5EF4-FFF2-40B4-BE49-F238E27FC236}">
                <a16:creationId xmlns:a16="http://schemas.microsoft.com/office/drawing/2014/main" id="{F94AC684-B4D4-8240-9E84-E86F589DF266}"/>
              </a:ext>
            </a:extLst>
          </p:cNvPr>
          <p:cNvSpPr>
            <a:spLocks noGrp="1"/>
          </p:cNvSpPr>
          <p:nvPr>
            <p:ph type="pic" sz="quarter" idx="17"/>
          </p:nvPr>
        </p:nvSpPr>
        <p:spPr>
          <a:xfrm>
            <a:off x="23576708" y="25854025"/>
            <a:ext cx="6257925" cy="3773488"/>
          </a:xfrm>
        </p:spPr>
      </p:sp>
      <p:sp>
        <p:nvSpPr>
          <p:cNvPr id="7" name="Picture Placeholder 6">
            <a:extLst>
              <a:ext uri="{FF2B5EF4-FFF2-40B4-BE49-F238E27FC236}">
                <a16:creationId xmlns:a16="http://schemas.microsoft.com/office/drawing/2014/main" id="{6FB83A01-46E9-644D-8335-6C4AD63744F8}"/>
              </a:ext>
            </a:extLst>
          </p:cNvPr>
          <p:cNvSpPr>
            <a:spLocks noGrp="1"/>
          </p:cNvSpPr>
          <p:nvPr>
            <p:ph type="pic" sz="quarter" idx="18"/>
          </p:nvPr>
        </p:nvSpPr>
        <p:spPr>
          <a:xfrm>
            <a:off x="31372239" y="13554075"/>
            <a:ext cx="5921375" cy="3849688"/>
          </a:xfrm>
        </p:spPr>
      </p:sp>
      <p:sp>
        <p:nvSpPr>
          <p:cNvPr id="8" name="Picture Placeholder 7">
            <a:extLst>
              <a:ext uri="{FF2B5EF4-FFF2-40B4-BE49-F238E27FC236}">
                <a16:creationId xmlns:a16="http://schemas.microsoft.com/office/drawing/2014/main" id="{F8995BDF-060A-5F4B-A4F2-4FAEC6A046FA}"/>
              </a:ext>
            </a:extLst>
          </p:cNvPr>
          <p:cNvSpPr>
            <a:spLocks noGrp="1"/>
          </p:cNvSpPr>
          <p:nvPr>
            <p:ph type="pic" sz="quarter" idx="19"/>
          </p:nvPr>
        </p:nvSpPr>
        <p:spPr>
          <a:xfrm>
            <a:off x="37879401" y="13554075"/>
            <a:ext cx="5921375" cy="3849688"/>
          </a:xfrm>
        </p:spPr>
      </p:sp>
      <p:sp>
        <p:nvSpPr>
          <p:cNvPr id="9" name="Picture Placeholder 8">
            <a:extLst>
              <a:ext uri="{FF2B5EF4-FFF2-40B4-BE49-F238E27FC236}">
                <a16:creationId xmlns:a16="http://schemas.microsoft.com/office/drawing/2014/main" id="{00037184-A90F-254D-8A43-0EA45E88A394}"/>
              </a:ext>
            </a:extLst>
          </p:cNvPr>
          <p:cNvSpPr>
            <a:spLocks noGrp="1"/>
          </p:cNvSpPr>
          <p:nvPr>
            <p:ph type="pic" sz="quarter" idx="20"/>
          </p:nvPr>
        </p:nvSpPr>
        <p:spPr>
          <a:xfrm>
            <a:off x="44356401" y="13630321"/>
            <a:ext cx="5921375" cy="3773441"/>
          </a:xfrm>
        </p:spPr>
      </p:sp>
      <p:sp>
        <p:nvSpPr>
          <p:cNvPr id="10" name="Picture Placeholder 9">
            <a:extLst>
              <a:ext uri="{FF2B5EF4-FFF2-40B4-BE49-F238E27FC236}">
                <a16:creationId xmlns:a16="http://schemas.microsoft.com/office/drawing/2014/main" id="{B5EAC4EF-3FE0-0B4A-821A-9FD216012A17}"/>
              </a:ext>
            </a:extLst>
          </p:cNvPr>
          <p:cNvSpPr>
            <a:spLocks noGrp="1"/>
          </p:cNvSpPr>
          <p:nvPr>
            <p:ph type="pic" sz="quarter" idx="21"/>
          </p:nvPr>
        </p:nvSpPr>
        <p:spPr>
          <a:xfrm>
            <a:off x="41724326" y="23023513"/>
            <a:ext cx="8251825" cy="6823075"/>
          </a:xfrm>
        </p:spPr>
      </p:sp>
    </p:spTree>
    <p:extLst>
      <p:ext uri="{BB962C8B-B14F-4D97-AF65-F5344CB8AC3E}">
        <p14:creationId xmlns:p14="http://schemas.microsoft.com/office/powerpoint/2010/main" val="1446836423"/>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TotalTime>
  <Words>1941</Words>
  <Application>Microsoft Macintosh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40</cp:revision>
  <cp:lastPrinted>2012-06-14T15:19:58Z</cp:lastPrinted>
  <dcterms:created xsi:type="dcterms:W3CDTF">2012-04-25T16:44:56Z</dcterms:created>
  <dcterms:modified xsi:type="dcterms:W3CDTF">2020-08-03T18:44:56Z</dcterms:modified>
  <cp:category/>
</cp:coreProperties>
</file>